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4" r:id="rId2"/>
    <p:sldId id="376" r:id="rId3"/>
    <p:sldId id="378" r:id="rId4"/>
    <p:sldId id="379" r:id="rId5"/>
    <p:sldId id="380" r:id="rId6"/>
    <p:sldId id="381" r:id="rId7"/>
    <p:sldId id="384" r:id="rId8"/>
    <p:sldId id="383" r:id="rId9"/>
    <p:sldId id="382" r:id="rId10"/>
    <p:sldId id="3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32" d="100"/>
          <a:sy n="132" d="100"/>
        </p:scale>
        <p:origin x="110" y="8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4/05/2023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4/05/2023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Packet filtering firewalls</a:t>
            </a:r>
          </a:p>
          <a:p>
            <a:r>
              <a:rPr lang="en-GB" dirty="0"/>
              <a:t>Ethernet MAC</a:t>
            </a:r>
          </a:p>
          <a:p>
            <a:r>
              <a:rPr lang="en-GB" dirty="0"/>
              <a:t>RISC-V </a:t>
            </a:r>
          </a:p>
          <a:p>
            <a:r>
              <a:rPr lang="en-GB" dirty="0"/>
              <a:t>Web server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432257"/>
            <a:ext cx="4187250" cy="38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642786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1276</TotalTime>
  <Words>197</Words>
  <Application>Microsoft Office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Literature Review </vt:lpstr>
      <vt:lpstr>Implementation</vt:lpstr>
      <vt:lpstr>Progress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21</cp:revision>
  <dcterms:created xsi:type="dcterms:W3CDTF">2022-05-13T01:47:19Z</dcterms:created>
  <dcterms:modified xsi:type="dcterms:W3CDTF">2023-05-04T12:48:22Z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